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0" r:id="rId8"/>
    <p:sldId id="262" r:id="rId9"/>
    <p:sldId id="264" r:id="rId10"/>
    <p:sldId id="263" r:id="rId11"/>
    <p:sldId id="266" r:id="rId12"/>
    <p:sldId id="265" r:id="rId13"/>
    <p:sldId id="267" r:id="rId1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naslo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s-Latn-BA" smtClean="0"/>
              <a:t>Kliknite da dodate stil podnaslova prototipa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vertikaln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lo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4" name="Čuvar mjesta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5" name="Čuvar mjesta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6" name="Čuvar mjesta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7" name="Čuvar mjesta podata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8" name="Čuvar mjesta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Čuvar mjesta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podata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4" name="Čuvar mjesta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Čuvar mjesta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podata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3" name="Čuvar mjesta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Čuvar mjesta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opisom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z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Čuvar mjesta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s-Latn-BA" smtClean="0"/>
              <a:t>Kliknite da uredite stilove teksta prototipa</a:t>
            </a:r>
          </a:p>
        </p:txBody>
      </p:sp>
      <p:sp>
        <p:nvSpPr>
          <p:cNvPr id="5" name="Čuvar mjesta podata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6" name="Čuvar mjesta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Čuvar mjesta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jest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s-Latn-BA" smtClean="0"/>
              <a:t>Kliknite da uredite stilove prototipa naslova</a:t>
            </a:r>
            <a:endParaRPr lang="hr-HR"/>
          </a:p>
        </p:txBody>
      </p:sp>
      <p:sp>
        <p:nvSpPr>
          <p:cNvPr id="3" name="Čuvar mjesta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s-Latn-BA" smtClean="0"/>
              <a:t>Kliknite da uredite stilove teksta prototipa</a:t>
            </a:r>
          </a:p>
          <a:p>
            <a:pPr lvl="1"/>
            <a:r>
              <a:rPr lang="bs-Latn-BA" smtClean="0"/>
              <a:t>Drugi nivo</a:t>
            </a:r>
          </a:p>
          <a:p>
            <a:pPr lvl="2"/>
            <a:r>
              <a:rPr lang="bs-Latn-BA" smtClean="0"/>
              <a:t>Treći nivo</a:t>
            </a:r>
          </a:p>
          <a:p>
            <a:pPr lvl="3"/>
            <a:r>
              <a:rPr lang="bs-Latn-BA" smtClean="0"/>
              <a:t>Četvrti nivo</a:t>
            </a:r>
          </a:p>
          <a:p>
            <a:pPr lvl="4"/>
            <a:r>
              <a:rPr lang="bs-Latn-BA" smtClean="0"/>
              <a:t>Peti nivo</a:t>
            </a:r>
            <a:endParaRPr lang="hr-HR"/>
          </a:p>
        </p:txBody>
      </p:sp>
      <p:sp>
        <p:nvSpPr>
          <p:cNvPr id="4" name="Čuvar mjesta podata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B310F-EC3F-4F92-92F5-2EB763315AF9}" type="datetimeFigureOut">
              <a:rPr lang="hr-HR" smtClean="0"/>
              <a:pPr/>
              <a:t>29.8.2013.</a:t>
            </a:fld>
            <a:endParaRPr lang="hr-HR"/>
          </a:p>
        </p:txBody>
      </p:sp>
      <p:sp>
        <p:nvSpPr>
          <p:cNvPr id="5" name="Čuvar mjesta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Čuvar mjesta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E47CA-6648-4B72-9A2C-C80C7140526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/>
              <a:t>Predstavljanje investicija u Industrijskoj zoni “Janjevci”</a:t>
            </a:r>
            <a:endParaRPr lang="hr-HR" sz="3600" b="1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tx1"/>
                </a:solidFill>
              </a:rPr>
              <a:t>Valent </a:t>
            </a:r>
            <a:r>
              <a:rPr lang="hr-HR" sz="2000" dirty="0" err="1" smtClean="0">
                <a:solidFill>
                  <a:schemeClr val="tx1"/>
                </a:solidFill>
              </a:rPr>
              <a:t>Poslon</a:t>
            </a:r>
            <a:endParaRPr lang="hr-HR" sz="2000" dirty="0" smtClean="0">
              <a:solidFill>
                <a:schemeClr val="tx1"/>
              </a:solidFill>
            </a:endParaRPr>
          </a:p>
          <a:p>
            <a:endParaRPr lang="hr-HR" sz="2000" dirty="0" smtClean="0">
              <a:solidFill>
                <a:schemeClr val="tx1"/>
              </a:solidFill>
            </a:endParaRPr>
          </a:p>
          <a:p>
            <a:r>
              <a:rPr lang="hr-HR" sz="2000" dirty="0" smtClean="0">
                <a:solidFill>
                  <a:schemeClr val="tx1"/>
                </a:solidFill>
              </a:rPr>
              <a:t>29. Kolovoza 2013.</a:t>
            </a:r>
          </a:p>
          <a:p>
            <a:r>
              <a:rPr lang="hr-HR" sz="2000" dirty="0" smtClean="0">
                <a:solidFill>
                  <a:schemeClr val="tx1"/>
                </a:solidFill>
              </a:rPr>
              <a:t>Donji Miholjac</a:t>
            </a:r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4" name="Picture 7" descr="D:\Dropbox\Marko\header za prezentacij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786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jesta sadržaja 5" descr="P82003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179642" cy="53847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IPA IIIC - DORIBIS Network</a:t>
            </a:r>
            <a:endParaRPr lang="hr-HR" dirty="0"/>
          </a:p>
        </p:txBody>
      </p:sp>
      <p:pic>
        <p:nvPicPr>
          <p:cNvPr id="5" name="Čuvar mjesta sadržaja 4" descr="TechParkOsvit 2 zgra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0494"/>
            <a:ext cx="8229600" cy="362537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1381125" cy="6858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 bmk="_Toc35887922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Contracting Authority: </a:t>
            </a:r>
            <a:r>
              <a:rPr kumimoji="0" lang="en-GB" sz="1600" b="0" i="0" u="none" strike="noStrike" cap="none" normalizeH="0" baseline="0" dirty="0" smtClean="0" bmk="_Toc35887922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Central Finance and Contracting Agency</a:t>
            </a:r>
            <a:endParaRPr kumimoji="0" lang="hr-H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Republic of Croatia</a:t>
            </a:r>
            <a:endParaRPr kumimoji="0" lang="hr-H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Business-Related Infrastructure Grant Scheme </a:t>
            </a:r>
            <a:endParaRPr kumimoji="0" lang="hr-H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Grant Application Form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220486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Reference: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hr-H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EuropeAid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/134244/D/ACT/HR</a:t>
            </a:r>
            <a:endParaRPr kumimoji="0" lang="hr-H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Deadline for submission of concept notes and applications: 13 June 2013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1043608" y="2780928"/>
          <a:ext cx="6984776" cy="3016736"/>
        </p:xfrm>
        <a:graphic>
          <a:graphicData uri="http://schemas.openxmlformats.org/drawingml/2006/table">
            <a:tbl>
              <a:tblPr/>
              <a:tblGrid>
                <a:gridCol w="2082995"/>
                <a:gridCol w="4901781"/>
              </a:tblGrid>
              <a:tr h="64650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1400" b="0" dirty="0">
                          <a:latin typeface="Times New Roman"/>
                          <a:ea typeface="Times New Roman"/>
                          <a:cs typeface="Times New Roman"/>
                        </a:rPr>
                        <a:t>Title of the action:</a:t>
                      </a:r>
                      <a:endParaRPr lang="hr-HR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1600" b="0" dirty="0">
                          <a:latin typeface="Arial"/>
                          <a:ea typeface="Times New Roman"/>
                          <a:cs typeface="Times New Roman"/>
                        </a:rPr>
                        <a:t>Development Of Regional ICT Business Incubator Support Network – DORIBIS Network</a:t>
                      </a:r>
                      <a:endParaRPr lang="hr-H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61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1400" b="0" dirty="0">
                          <a:latin typeface="Times New Roman"/>
                          <a:ea typeface="Times New Roman"/>
                          <a:cs typeface="Times New Roman"/>
                        </a:rPr>
                        <a:t>Location(s) of the action:</a:t>
                      </a:r>
                      <a:endParaRPr lang="hr-HR" sz="2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1400" b="0" i="1" dirty="0" smtClean="0">
                          <a:latin typeface="Arial"/>
                          <a:ea typeface="Times New Roman"/>
                          <a:cs typeface="Times New Roman"/>
                        </a:rPr>
                        <a:t>Osijek </a:t>
                      </a:r>
                      <a:r>
                        <a:rPr lang="en-GB" sz="1400" b="0" i="1" dirty="0">
                          <a:latin typeface="Arial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en-GB" sz="1400" b="0" i="1" dirty="0" err="1">
                          <a:latin typeface="Arial"/>
                          <a:ea typeface="Times New Roman"/>
                          <a:cs typeface="Times New Roman"/>
                        </a:rPr>
                        <a:t>Baranja</a:t>
                      </a:r>
                      <a:r>
                        <a:rPr lang="en-GB" sz="1400" b="0" i="1" dirty="0">
                          <a:latin typeface="Arial"/>
                          <a:ea typeface="Times New Roman"/>
                          <a:cs typeface="Times New Roman"/>
                        </a:rPr>
                        <a:t> County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1400" b="0">
                          <a:latin typeface="Times New Roman"/>
                          <a:ea typeface="Times New Roman"/>
                          <a:cs typeface="Times New Roman"/>
                        </a:rPr>
                        <a:t>Name of the applicant</a:t>
                      </a:r>
                      <a:endParaRPr lang="hr-HR" sz="2400" b="1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457200" algn="l"/>
                        </a:tabLst>
                      </a:pPr>
                      <a:r>
                        <a:rPr lang="en-GB" sz="1400" b="1" dirty="0" err="1">
                          <a:latin typeface="Arial"/>
                          <a:ea typeface="Times New Roman"/>
                          <a:cs typeface="Times New Roman"/>
                        </a:rPr>
                        <a:t>Miholjac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 Entrepreneurial </a:t>
                      </a:r>
                      <a:r>
                        <a:rPr lang="en-GB" sz="1400" b="1" dirty="0" err="1">
                          <a:latin typeface="Arial"/>
                          <a:ea typeface="Times New Roman"/>
                          <a:cs typeface="Times New Roman"/>
                        </a:rPr>
                        <a:t>Center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 – Local development Agency Ltd.</a:t>
                      </a:r>
                      <a:endParaRPr lang="hr-H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71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Times New Roman"/>
                          <a:ea typeface="Times New Roman"/>
                          <a:cs typeface="Times New Roman"/>
                        </a:rPr>
                        <a:t>Co-applicant</a:t>
                      </a:r>
                      <a:r>
                        <a:rPr lang="en-GB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hr-H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Business incubator 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BIOS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 Ltd.; 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HR-2009-FPQ-2509921564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Croatia,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23/08/1996, Limited Liability Company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Municipality of </a:t>
                      </a:r>
                      <a:r>
                        <a:rPr lang="en-GB" sz="1400" b="1" dirty="0" err="1">
                          <a:latin typeface="Arial"/>
                          <a:ea typeface="Times New Roman"/>
                          <a:cs typeface="Times New Roman"/>
                        </a:rPr>
                        <a:t>Magadenovac</a:t>
                      </a:r>
                      <a:r>
                        <a:rPr lang="en-GB" sz="1400" b="1" dirty="0">
                          <a:latin typeface="Arial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 N/A; Croatia, 01/01/1993, Local Government Unit, founder of </a:t>
                      </a:r>
                      <a:r>
                        <a:rPr lang="en-GB" sz="1400" dirty="0" err="1">
                          <a:latin typeface="Arial"/>
                          <a:ea typeface="Times New Roman"/>
                          <a:cs typeface="Times New Roman"/>
                        </a:rPr>
                        <a:t>Miholjac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 Entrepreneurial Centre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Business Incubator </a:t>
                      </a:r>
                      <a:r>
                        <a:rPr lang="en-GB" sz="1400" b="1" dirty="0" err="1">
                          <a:latin typeface="Arial"/>
                          <a:ea typeface="Times New Roman"/>
                          <a:cs typeface="Times New Roman"/>
                        </a:rPr>
                        <a:t>Osvit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Times New Roman"/>
                        </a:rPr>
                        <a:t>, N/A, Croatia, 11/03/2003, </a:t>
                      </a:r>
                      <a:endParaRPr lang="hr-H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r-H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r-H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7824" y="1700808"/>
            <a:ext cx="3617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dirty="0" smtClean="0"/>
              <a:t>HVALA NA PAŽNJI!</a:t>
            </a:r>
            <a:endParaRPr lang="hr-H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4071942"/>
            <a:ext cx="32147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4648200" y="3643315"/>
            <a:ext cx="4038600" cy="1857388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19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</a:t>
            </a:r>
            <a:r>
              <a:rPr kumimoji="0" lang="hr-HR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rPr>
              <a:t>Ova prezentacija izrađena je uz pomoć Europske unije. Sadržaj prezentacije isključiva je odgovornost Miholjačkog poduzetničkog centra – Lokalne razvojne agencije d.o.o. i ni na koji način se ne može smatrati da odražava gledište Europske unije.</a:t>
            </a:r>
            <a:endParaRPr kumimoji="0" lang="hr-H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zon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Poduzetnički inkubator “Osvit”</a:t>
            </a:r>
            <a:endParaRPr lang="hr-HR" dirty="0"/>
          </a:p>
        </p:txBody>
      </p:sp>
      <p:pic>
        <p:nvPicPr>
          <p:cNvPr id="4" name="Čuvar mjesta sadržaja 3" descr="osv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95703"/>
            <a:ext cx="7128792" cy="566229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Namjena objekta</a:t>
            </a:r>
            <a:endParaRPr lang="hr-HR" dirty="0"/>
          </a:p>
        </p:txBody>
      </p:sp>
      <p:sp>
        <p:nvSpPr>
          <p:cNvPr id="3" name="Čuvar mjesta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/>
              <a:t>ICT start-</a:t>
            </a:r>
            <a:r>
              <a:rPr lang="hr-HR" dirty="0" err="1" smtClean="0"/>
              <a:t>up</a:t>
            </a:r>
            <a:r>
              <a:rPr lang="hr-HR" dirty="0" smtClean="0"/>
              <a:t> </a:t>
            </a:r>
            <a:r>
              <a:rPr lang="hr-HR" dirty="0" smtClean="0"/>
              <a:t>malih i srednjih poduzeća i poduzetnika koji će ući u </a:t>
            </a:r>
            <a:r>
              <a:rPr lang="hr-HR" dirty="0" smtClean="0"/>
              <a:t>inkubator,</a:t>
            </a:r>
          </a:p>
          <a:p>
            <a:pPr lvl="0"/>
            <a:r>
              <a:rPr lang="hr-HR" dirty="0" smtClean="0"/>
              <a:t>Posebne </a:t>
            </a:r>
            <a:r>
              <a:rPr lang="hr-HR" dirty="0" smtClean="0"/>
              <a:t>interesne skupine – mladi nezaposleni stručnjaci, žene poduzetnice, </a:t>
            </a:r>
          </a:p>
          <a:p>
            <a:pPr lvl="0"/>
            <a:r>
              <a:rPr lang="hr-HR" dirty="0" smtClean="0"/>
              <a:t>ICT tvrtke i koje koriste </a:t>
            </a:r>
            <a:r>
              <a:rPr lang="hr-HR" dirty="0" smtClean="0"/>
              <a:t>hi-</a:t>
            </a:r>
            <a:r>
              <a:rPr lang="hr-HR" dirty="0" err="1" smtClean="0"/>
              <a:t>tech</a:t>
            </a:r>
            <a:r>
              <a:rPr lang="hr-HR" dirty="0" smtClean="0"/>
              <a:t> </a:t>
            </a:r>
            <a:r>
              <a:rPr lang="hr-HR" dirty="0" smtClean="0"/>
              <a:t>tehnologije,</a:t>
            </a:r>
            <a:endParaRPr lang="hr-HR" dirty="0" smtClean="0"/>
          </a:p>
          <a:p>
            <a:r>
              <a:rPr lang="hr-HR" dirty="0" smtClean="0"/>
              <a:t>Novim poduzetnicima,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Podaci o objektu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Veličina objekta – 400 m2</a:t>
            </a:r>
          </a:p>
          <a:p>
            <a:r>
              <a:rPr lang="hr-HR" dirty="0" smtClean="0"/>
              <a:t>9 poslovnih prostora,</a:t>
            </a:r>
          </a:p>
          <a:p>
            <a:r>
              <a:rPr lang="hr-HR" dirty="0" smtClean="0"/>
              <a:t>Jedna etaža,</a:t>
            </a:r>
          </a:p>
          <a:p>
            <a:r>
              <a:rPr lang="hr-HR" dirty="0" err="1" smtClean="0"/>
              <a:t>Niskoenergetska</a:t>
            </a:r>
            <a:r>
              <a:rPr lang="hr-HR" dirty="0" smtClean="0"/>
              <a:t> gradnja,</a:t>
            </a:r>
          </a:p>
          <a:p>
            <a:r>
              <a:rPr lang="hr-HR" dirty="0" smtClean="0"/>
              <a:t>Korištenje solarne energije,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Čuvar mjesta sadržaja 3" descr="te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264696" cy="5366198"/>
          </a:xfr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23528" y="188640"/>
            <a:ext cx="62114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Tlocrt objekta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Maketa objekta</a:t>
            </a:r>
            <a:endParaRPr lang="hr-HR" dirty="0"/>
          </a:p>
        </p:txBody>
      </p:sp>
      <p:pic>
        <p:nvPicPr>
          <p:cNvPr id="6" name="Čuvar mjesta sadržaja 5" descr="TechParkOsvit 1 zgra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50494"/>
            <a:ext cx="8229600" cy="36253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hr-HR" dirty="0" smtClean="0"/>
              <a:t>Stanje radova</a:t>
            </a:r>
            <a:endParaRPr lang="hr-HR" dirty="0"/>
          </a:p>
        </p:txBody>
      </p:sp>
      <p:pic>
        <p:nvPicPr>
          <p:cNvPr id="12" name="Čuvar mjesta sadržaja 11" descr="P1020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052736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Čuvar mjesta sadržaja 5" descr="P82103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76672"/>
            <a:ext cx="6819601" cy="511470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255</Words>
  <Application>Microsoft Office PowerPoint</Application>
  <PresentationFormat>On-screen Show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tema</vt:lpstr>
      <vt:lpstr>Predstavljanje investicija u Industrijskoj zoni “Janjevci”</vt:lpstr>
      <vt:lpstr>Slide 2</vt:lpstr>
      <vt:lpstr>Poduzetnički inkubator “Osvit”</vt:lpstr>
      <vt:lpstr>Namjena objekta</vt:lpstr>
      <vt:lpstr>Podaci o objektu</vt:lpstr>
      <vt:lpstr>Slide 6</vt:lpstr>
      <vt:lpstr>Maketa objekta</vt:lpstr>
      <vt:lpstr>Stanje radova</vt:lpstr>
      <vt:lpstr>Slide 9</vt:lpstr>
      <vt:lpstr>Slide 10</vt:lpstr>
      <vt:lpstr>IPA IIIC - DORIBIS Network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investicija u Industrijskoj zoni “Janjevci”</dc:title>
  <dc:creator>Valent</dc:creator>
  <cp:lastModifiedBy>Valent</cp:lastModifiedBy>
  <cp:revision>13</cp:revision>
  <dcterms:created xsi:type="dcterms:W3CDTF">2013-08-28T20:59:57Z</dcterms:created>
  <dcterms:modified xsi:type="dcterms:W3CDTF">2013-08-29T06:21:17Z</dcterms:modified>
</cp:coreProperties>
</file>